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9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01.06.2018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01.06.2018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01.06.2018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01.06.2018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01.06.2018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01.06.2018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01.06.2018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01.06.2018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01.06.2018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01.06.2018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01.06.2018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01.06.2018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861">
        <p:fade/>
        <p:sndAc>
          <p:stSnd>
            <p:snd r:embed="rId2" name="1.wav"/>
          </p:stSnd>
        </p:sndAc>
      </p:transition>
    </mc:Choice>
    <mc:Fallback>
      <p:transition spd="med" advTm="13861">
        <p:fade/>
        <p:sndAc>
          <p:stSnd>
            <p:snd r:embed="rId2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305">
        <p:fade/>
        <p:sndAc>
          <p:stSnd>
            <p:snd r:embed="rId2" name="10.wav"/>
          </p:stSnd>
        </p:sndAc>
      </p:transition>
    </mc:Choice>
    <mc:Fallback>
      <p:transition spd="med" advTm="26305">
        <p:fade/>
        <p:sndAc>
          <p:stSnd>
            <p:snd r:embed="rId2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333">
        <p:fade/>
        <p:sndAc>
          <p:stSnd>
            <p:snd r:embed="rId2" name="2.wav"/>
          </p:stSnd>
        </p:sndAc>
      </p:transition>
    </mc:Choice>
    <mc:Fallback>
      <p:transition spd="med" advTm="17333">
        <p:fade/>
        <p:sndAc>
          <p:stSnd>
            <p:snd r:embed="rId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228">
        <p:fade/>
        <p:sndAc>
          <p:stSnd>
            <p:snd r:embed="rId2" name="3.wav"/>
          </p:stSnd>
        </p:sndAc>
      </p:transition>
    </mc:Choice>
    <mc:Fallback>
      <p:transition spd="med" advTm="13228">
        <p:fade/>
        <p:sndAc>
          <p:stSnd>
            <p:snd r:embed="rId2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203">
        <p:fade/>
        <p:sndAc>
          <p:stSnd>
            <p:snd r:embed="rId2" name="4.wav"/>
          </p:stSnd>
        </p:sndAc>
      </p:transition>
    </mc:Choice>
    <mc:Fallback>
      <p:transition spd="med" advTm="19203">
        <p:fade/>
        <p:sndAc>
          <p:stSnd>
            <p:snd r:embed="rId2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200">
        <p:fade/>
        <p:sndAc>
          <p:stSnd>
            <p:snd r:embed="rId2" name="5.wav"/>
          </p:stSnd>
        </p:sndAc>
      </p:transition>
    </mc:Choice>
    <mc:Fallback>
      <p:transition spd="med" advTm="14200">
        <p:fade/>
        <p:sndAc>
          <p:stSnd>
            <p:snd r:embed="rId2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494">
        <p:fade/>
        <p:sndAc>
          <p:stSnd>
            <p:snd r:embed="rId2" name="6.wav"/>
          </p:stSnd>
        </p:sndAc>
      </p:transition>
    </mc:Choice>
    <mc:Fallback>
      <p:transition spd="med" advTm="13494">
        <p:fade/>
        <p:sndAc>
          <p:stSnd>
            <p:snd r:embed="rId2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237">
        <p:fade/>
        <p:sndAc>
          <p:stSnd>
            <p:snd r:embed="rId2" name="7.wav"/>
          </p:stSnd>
        </p:sndAc>
      </p:transition>
    </mc:Choice>
    <mc:Fallback>
      <p:transition spd="med" advTm="58237">
        <p:fade/>
        <p:sndAc>
          <p:stSnd>
            <p:snd r:embed="rId2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897">
        <p:fade/>
        <p:sndAc>
          <p:stSnd>
            <p:snd r:embed="rId2" name="8.wav"/>
          </p:stSnd>
        </p:sndAc>
      </p:transition>
    </mc:Choice>
    <mc:Fallback>
      <p:transition spd="med" advTm="36897">
        <p:fade/>
        <p:sndAc>
          <p:stSnd>
            <p:snd r:embed="rId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223">
        <p:fade/>
        <p:sndAc>
          <p:stSnd>
            <p:snd r:embed="rId2" name="9.wav"/>
          </p:stSnd>
        </p:sndAc>
      </p:transition>
    </mc:Choice>
    <mc:Fallback>
      <p:transition spd="med" advTm="19223">
        <p:fade/>
        <p:sndAc>
          <p:stSnd>
            <p:snd r:embed="rId2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223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Максим Курбатов</cp:lastModifiedBy>
  <cp:revision>106</cp:revision>
  <dcterms:created xsi:type="dcterms:W3CDTF">2018-05-24T10:32:45Z</dcterms:created>
  <dcterms:modified xsi:type="dcterms:W3CDTF">2018-06-01T12:29:43Z</dcterms:modified>
</cp:coreProperties>
</file>